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0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94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51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65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70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87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44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25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03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69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55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0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373DF-81A2-4D92-B15D-B4C0BCC54540}" type="datetimeFigureOut">
              <a:rPr lang="en-GB" smtClean="0"/>
              <a:t>08/05/2018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A0CE-B229-4394-A9DA-C2914A709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21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31" y="587829"/>
            <a:ext cx="10058400" cy="5676059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09431" y="587829"/>
            <a:ext cx="10058400" cy="5676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91" y="1052773"/>
            <a:ext cx="4073041" cy="474617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96" y="4402666"/>
            <a:ext cx="2148763" cy="1861221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669143" y="1822332"/>
            <a:ext cx="2694215" cy="24468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800" dirty="0"/>
              <a:t>EDGE Engineering </a:t>
            </a:r>
            <a:endParaRPr lang="en-US" sz="2800" dirty="0" smtClean="0"/>
          </a:p>
          <a:p>
            <a:pPr>
              <a:spcBef>
                <a:spcPts val="600"/>
              </a:spcBef>
            </a:pPr>
            <a:r>
              <a:rPr lang="en-US" sz="1800" b="0" dirty="0" smtClean="0"/>
              <a:t>Our </a:t>
            </a:r>
            <a:r>
              <a:rPr lang="en-US" sz="1800" b="0" dirty="0"/>
              <a:t>mission is to enable Delivery to quickly deliver DXC Offerings to ensure repeatable, consistent quality while remaining flexible and agile</a:t>
            </a:r>
            <a:r>
              <a:rPr lang="en-US" sz="1800" b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938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31" y="587829"/>
            <a:ext cx="10058400" cy="5676058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09431" y="587829"/>
            <a:ext cx="10058400" cy="5676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91" y="1052773"/>
            <a:ext cx="4073041" cy="474617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96" y="4402666"/>
            <a:ext cx="2148763" cy="1861221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710265" y="1731968"/>
            <a:ext cx="271054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800" b="1" dirty="0">
                <a:solidFill>
                  <a:schemeClr val="bg1"/>
                </a:solidFill>
              </a:rPr>
              <a:t>Get Connected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EDGE Connect hosted by the Global Tooling SMEs provides a </a:t>
            </a:r>
            <a:r>
              <a:rPr lang="en-US" dirty="0" smtClean="0">
                <a:solidFill>
                  <a:schemeClr val="bg1"/>
                </a:solidFill>
              </a:rPr>
              <a:t>forum </a:t>
            </a:r>
            <a:r>
              <a:rPr lang="en-US" dirty="0">
                <a:solidFill>
                  <a:schemeClr val="bg1"/>
                </a:solidFill>
              </a:rPr>
              <a:t>for </a:t>
            </a:r>
            <a:r>
              <a:rPr lang="en-US" dirty="0" smtClean="0">
                <a:solidFill>
                  <a:schemeClr val="bg1"/>
                </a:solidFill>
              </a:rPr>
              <a:t>discussions </a:t>
            </a:r>
            <a:r>
              <a:rPr lang="en-US" dirty="0">
                <a:solidFill>
                  <a:schemeClr val="bg1"/>
                </a:solidFill>
              </a:rPr>
              <a:t>about tools, standards, </a:t>
            </a:r>
            <a:r>
              <a:rPr lang="en-US" dirty="0" smtClean="0">
                <a:solidFill>
                  <a:schemeClr val="bg1"/>
                </a:solidFill>
              </a:rPr>
              <a:t>practices, emerging technologies, provisioning and more...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57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31" y="587830"/>
            <a:ext cx="10058400" cy="5676058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09431" y="587829"/>
            <a:ext cx="10058400" cy="5676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91" y="1052773"/>
            <a:ext cx="4073041" cy="474617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96" y="4402666"/>
            <a:ext cx="2148763" cy="1861221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733247" y="1772743"/>
            <a:ext cx="269421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>
              <a:lnSpc>
                <a:spcPts val="2400"/>
              </a:lnSpc>
            </a:pPr>
            <a:r>
              <a:rPr lang="en-US" sz="2800" dirty="0"/>
              <a:t>EDGE Engineering Ecosystem </a:t>
            </a:r>
          </a:p>
          <a:p>
            <a:pPr>
              <a:spcBef>
                <a:spcPts val="600"/>
              </a:spcBef>
            </a:pPr>
            <a:r>
              <a:rPr lang="en-US" sz="1800" b="0" dirty="0"/>
              <a:t>Includes all the information needed to enable DXC to deliver and excel in the global marketplace. </a:t>
            </a: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1652989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97" y="1406217"/>
            <a:ext cx="2523963" cy="1475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506" y="1406217"/>
            <a:ext cx="2530059" cy="1475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51" y="1377044"/>
            <a:ext cx="2523963" cy="14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9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64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Sheridan, Lucy</dc:creator>
  <cp:lastModifiedBy>Sheridan, Lucy</cp:lastModifiedBy>
  <cp:revision>14</cp:revision>
  <dcterms:created xsi:type="dcterms:W3CDTF">2018-03-07T18:02:26Z</dcterms:created>
  <dcterms:modified xsi:type="dcterms:W3CDTF">2018-05-08T12:44:54Z</dcterms:modified>
</cp:coreProperties>
</file>